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5"/>
  </p:notesMasterIdLst>
  <p:handoutMasterIdLst>
    <p:handoutMasterId r:id="rId56"/>
  </p:handoutMasterIdLst>
  <p:sldIdLst>
    <p:sldId id="388" r:id="rId2"/>
    <p:sldId id="446" r:id="rId3"/>
    <p:sldId id="389" r:id="rId4"/>
    <p:sldId id="465" r:id="rId5"/>
    <p:sldId id="429" r:id="rId6"/>
    <p:sldId id="472" r:id="rId7"/>
    <p:sldId id="473" r:id="rId8"/>
    <p:sldId id="430" r:id="rId9"/>
    <p:sldId id="477" r:id="rId10"/>
    <p:sldId id="475" r:id="rId11"/>
    <p:sldId id="466" r:id="rId12"/>
    <p:sldId id="392" r:id="rId13"/>
    <p:sldId id="463" r:id="rId14"/>
    <p:sldId id="435" r:id="rId15"/>
    <p:sldId id="445" r:id="rId16"/>
    <p:sldId id="427" r:id="rId17"/>
    <p:sldId id="449" r:id="rId18"/>
    <p:sldId id="467" r:id="rId19"/>
    <p:sldId id="450" r:id="rId20"/>
    <p:sldId id="394" r:id="rId21"/>
    <p:sldId id="393" r:id="rId22"/>
    <p:sldId id="400" r:id="rId23"/>
    <p:sldId id="451" r:id="rId24"/>
    <p:sldId id="468" r:id="rId25"/>
    <p:sldId id="452" r:id="rId26"/>
    <p:sldId id="436" r:id="rId27"/>
    <p:sldId id="438" r:id="rId28"/>
    <p:sldId id="439" r:id="rId29"/>
    <p:sldId id="459" r:id="rId30"/>
    <p:sldId id="401" r:id="rId31"/>
    <p:sldId id="469" r:id="rId32"/>
    <p:sldId id="453" r:id="rId33"/>
    <p:sldId id="455" r:id="rId34"/>
    <p:sldId id="460" r:id="rId35"/>
    <p:sldId id="402" r:id="rId36"/>
    <p:sldId id="406" r:id="rId37"/>
    <p:sldId id="470" r:id="rId38"/>
    <p:sldId id="407" r:id="rId39"/>
    <p:sldId id="476" r:id="rId40"/>
    <p:sldId id="478" r:id="rId41"/>
    <p:sldId id="424" r:id="rId42"/>
    <p:sldId id="408" r:id="rId43"/>
    <p:sldId id="461" r:id="rId44"/>
    <p:sldId id="409" r:id="rId45"/>
    <p:sldId id="457" r:id="rId46"/>
    <p:sldId id="413" r:id="rId47"/>
    <p:sldId id="479" r:id="rId48"/>
    <p:sldId id="480" r:id="rId49"/>
    <p:sldId id="481" r:id="rId50"/>
    <p:sldId id="482" r:id="rId51"/>
    <p:sldId id="471" r:id="rId52"/>
    <p:sldId id="458" r:id="rId53"/>
    <p:sldId id="444" r:id="rId54"/>
  </p:sldIdLst>
  <p:sldSz cx="12192000" cy="6858000"/>
  <p:notesSz cx="7099300" cy="10234613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84834" autoAdjust="0"/>
  </p:normalViewPr>
  <p:slideViewPr>
    <p:cSldViewPr>
      <p:cViewPr varScale="1">
        <p:scale>
          <a:sx n="72" d="100"/>
          <a:sy n="72" d="100"/>
        </p:scale>
        <p:origin x="10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3351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3" y="1371600"/>
            <a:ext cx="11263023" cy="4801690"/>
          </a:xfrm>
        </p:spPr>
        <p:txBody>
          <a:bodyPr/>
          <a:lstStyle/>
          <a:p>
            <a:r>
              <a:rPr lang="en-US" sz="2000" dirty="0"/>
              <a:t>Project 0: Python Tutorial</a:t>
            </a:r>
          </a:p>
          <a:p>
            <a:pPr lvl="1"/>
            <a:r>
              <a:rPr lang="en-US" sz="1900" dirty="0">
                <a:solidFill>
                  <a:srgbClr val="C00000"/>
                </a:solidFill>
              </a:rPr>
              <a:t>Due Friday at 5pm</a:t>
            </a:r>
          </a:p>
          <a:p>
            <a:pPr lvl="4"/>
            <a:endParaRPr lang="en-US" sz="1100" dirty="0"/>
          </a:p>
          <a:p>
            <a:pPr eaLnBrk="1" hangingPunct="1"/>
            <a:r>
              <a:rPr lang="en-US" sz="2000" dirty="0"/>
              <a:t>Math self-diagnostic on web --- optional, but important to check your preparedness for second half</a:t>
            </a:r>
          </a:p>
          <a:p>
            <a:pPr lvl="4"/>
            <a:endParaRPr lang="en-US" sz="1100" dirty="0"/>
          </a:p>
          <a:p>
            <a:pPr eaLnBrk="1" hangingPunct="1"/>
            <a:r>
              <a:rPr lang="en-US" sz="2000" dirty="0"/>
              <a:t>Sections</a:t>
            </a:r>
          </a:p>
          <a:p>
            <a:pPr lvl="1"/>
            <a:r>
              <a:rPr lang="en-US" sz="1600" dirty="0"/>
              <a:t>Sign-up Friday at 2pm on piazza</a:t>
            </a:r>
          </a:p>
          <a:p>
            <a:pPr lvl="1"/>
            <a:r>
              <a:rPr lang="en-US" sz="1600" dirty="0"/>
              <a:t>Start next week, can go to any, but have priority in your own</a:t>
            </a:r>
          </a:p>
          <a:p>
            <a:pPr lvl="4"/>
            <a:endParaRPr lang="en-US" sz="1100" dirty="0"/>
          </a:p>
          <a:p>
            <a:pPr eaLnBrk="1" hangingPunct="1"/>
            <a:r>
              <a:rPr lang="en-US" sz="2000" dirty="0"/>
              <a:t>Instructional accounts: after lecture, but not needed except if you use lab machines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"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37427</TotalTime>
  <Words>2113</Words>
  <Application>Microsoft Office PowerPoint</Application>
  <PresentationFormat>Widescreen</PresentationFormat>
  <Paragraphs>608</Paragraphs>
  <Slides>53</Slides>
  <Notes>12</Notes>
  <HiddenSlides>1</HiddenSlides>
  <MMClips>10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Wingdings</vt:lpstr>
      <vt:lpstr>dan-berkeley-nlp-v1</vt:lpstr>
      <vt:lpstr>Photo Editor Photo</vt:lpstr>
      <vt:lpstr>Announcements</vt:lpstr>
      <vt:lpstr>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iman dehzangi</cp:lastModifiedBy>
  <cp:revision>1999</cp:revision>
  <cp:lastPrinted>2014-01-23T07:59:40Z</cp:lastPrinted>
  <dcterms:created xsi:type="dcterms:W3CDTF">2004-08-27T04:16:05Z</dcterms:created>
  <dcterms:modified xsi:type="dcterms:W3CDTF">2018-09-05T17:03:12Z</dcterms:modified>
</cp:coreProperties>
</file>